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2" r:id="rId7"/>
    <p:sldId id="269" r:id="rId8"/>
    <p:sldId id="263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5652" autoAdjust="0"/>
  </p:normalViewPr>
  <p:slideViewPr>
    <p:cSldViewPr>
      <p:cViewPr>
        <p:scale>
          <a:sx n="64" d="100"/>
          <a:sy n="64" d="100"/>
        </p:scale>
        <p:origin x="-2514" y="-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4502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78000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2640"/>
            <a:ext cx="9144000" cy="328536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в современном мире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 ПОУ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 «ЗВЕЗДНЫЙ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Валеткина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40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                         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Итоговая работа: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Молодое поколение часто не обращает внимания на свою речь, а напрасно!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Профессия секретаря- это не только работа с документами, но и умение                              грамотно   и вежливо общаться с посетителями.  Мы создали несколько подобных ситуаций: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первая…: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(Секретарь и посетитель)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Приемная секретаря, входит посетитель.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-Привет. Мне бы к Иван Петровичу.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СЕКРЕТАРЬ: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Привет, а его нет.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-Будет–то когда?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-А, черт его знает.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ПОСЕТИТЕЛЬ: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А кто знать  будет?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Наша дружная команда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благодарит за внимание!!!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p.userapi.com/c841426/v841426541/7dba2/PlGED9X25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484784"/>
            <a:ext cx="7632848" cy="525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-определить  место  русского   языка и его роль в  мировой системе языков;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-показать роль русского языка и русской культуры в единстве российского народа;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-определить тенденции изменений в современном языке.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мотивировать обучающихся к изучению русской языковой культуры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6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  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когда-либо было стыдно за свою речь?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-Испытывали ли вы неловкость из-за неспособности правильно сформулировать свои мысли?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техносила\Desktop\08a5fa863614e4c0ecfe6509cd77b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46000"/>
            <a:ext cx="8856984" cy="421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7341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Выступление 1 группы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 и роль русского языка в современном мире.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«Великий, могучий, правдивый и свободный»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И. С. Тургенев.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133165" cy="518399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199"/>
            <a:ext cx="3432696" cy="4536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320480" cy="446449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Всего приняли участие 56 человек.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31820"/>
              </p:ext>
            </p:extLst>
          </p:nvPr>
        </p:nvGraphicFramePr>
        <p:xfrm>
          <a:off x="107503" y="1052740"/>
          <a:ext cx="8928994" cy="547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62"/>
                <a:gridCol w="3952179"/>
                <a:gridCol w="1610146"/>
                <a:gridCol w="1244204"/>
                <a:gridCol w="1244203"/>
              </a:tblGrid>
              <a:tr h="5972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36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Актуальна ли для вас проблема засорения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русского языка и избыточного употребления иностранных слов?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95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в современном русском языке вызывает ваше беспокойство?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48%-грамотность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21%-прочие факторы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95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Замечаете ли вы, когда окружающие делают ошибки в речи?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2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Поправляете ли вы их?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4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вы думаете, в вашей речи есть ошибки?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916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26860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вы думаете, в вашей речи есть ошибки?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Задумывались ли вы над значением и происхождением своего имени, фамилии?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Знаете ли вы, как появилось название вашей улицы, города или другого географического объекта?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Компьютеризация, влияние СМИ, заимствование иностранных слов – положительно ли влияют на состояние  русского языка?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2819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Выступление 3 группы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«Письма с фронта – голоса войны…»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" y="1556792"/>
            <a:ext cx="4656000" cy="3492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8" y="3467728"/>
            <a:ext cx="4465022" cy="3348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02" y="-8899"/>
            <a:ext cx="9144000" cy="11967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Поэтика русского языка…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" y="1196752"/>
            <a:ext cx="4464000" cy="33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68" y="3573016"/>
            <a:ext cx="4710857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216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               Цель проекта:    -определить  место  русского   языка и его роль в  мировой системе языков;   -показать роль русского языка и русской культуры в единстве российского народа;  -определить тенденции изменений в современном языке.    Задача:   - мотивировать обучающихся к изучению русской языковой культуры           </vt:lpstr>
      <vt:lpstr>  -Вам когда-либо было стыдно за свою речь?   -Испытывали ли вы неловкость из-за неспособности правильно сформулировать свои мысли?</vt:lpstr>
      <vt:lpstr>   Выступление 1 группы  Место и роль русского языка в современном мире. «Великий, могучий, правдивый и свободный»  И. С. Тургенев.                </vt:lpstr>
      <vt:lpstr>Анкетирование 2 группа</vt:lpstr>
      <vt:lpstr>  Результаты анкетирования: Всего приняли участие 56 человек.  </vt:lpstr>
      <vt:lpstr>Презентация PowerPoint</vt:lpstr>
      <vt:lpstr>Выступление 3 группы  «Письма с фронта – голоса войны…»</vt:lpstr>
      <vt:lpstr>Поэтика русского языка…</vt:lpstr>
      <vt:lpstr>                                                      Итоговая работа:       Молодое поколение часто не обращает внимания на свою речь, а напрасно!        Профессия секретаря- это не только работа с документами, но и умение                              грамотно   и вежливо общаться с посетителями.  Мы создали несколько подобных ситуаций:      Ситуация первая…:      (Секретарь и посетитель)      Приемная секретаря, входит посетитель.                                 ПОСЕТИТЕЛЬ:                              -Привет. Мне бы к Иван Петровичу.                             СЕКРЕТАРЬ:                             - Привет, а его нет.                             ПОСЕТИТЕЛЬ:                              -Будет–то когда?                             СЕКРЕТАРЬ:                             -А, черт его знает.                             ПОСЕТИТЕЛЬ:                             - А кто знать  будет?    </vt:lpstr>
      <vt:lpstr>Наша дружная команда благодарит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Русского языка в современном мире  «КОЛЛЕДЖ «ЗВЕЗДНЫЙ» Преподаватель Валеткина О.А.</dc:title>
  <dc:creator>техносила</dc:creator>
  <cp:lastModifiedBy>Татьяна</cp:lastModifiedBy>
  <cp:revision>79</cp:revision>
  <dcterms:created xsi:type="dcterms:W3CDTF">2018-03-13T21:44:24Z</dcterms:created>
  <dcterms:modified xsi:type="dcterms:W3CDTF">2018-05-22T12:08:27Z</dcterms:modified>
</cp:coreProperties>
</file>